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llen Family" userId="18d55031853d0802" providerId="LiveId" clId="{58057273-0558-4D50-ACD2-E6AD54A59DF9}"/>
    <pc:docChg chg="undo custSel modSld">
      <pc:chgData name="Bullen Family" userId="18d55031853d0802" providerId="LiveId" clId="{58057273-0558-4D50-ACD2-E6AD54A59DF9}" dt="2023-10-10T19:40:10.470" v="242" actId="20577"/>
      <pc:docMkLst>
        <pc:docMk/>
      </pc:docMkLst>
      <pc:sldChg chg="modSp mod">
        <pc:chgData name="Bullen Family" userId="18d55031853d0802" providerId="LiveId" clId="{58057273-0558-4D50-ACD2-E6AD54A59DF9}" dt="2023-10-10T19:40:10.470" v="242" actId="20577"/>
        <pc:sldMkLst>
          <pc:docMk/>
          <pc:sldMk cId="1498105588" sldId="256"/>
        </pc:sldMkLst>
        <pc:spChg chg="mod">
          <ac:chgData name="Bullen Family" userId="18d55031853d0802" providerId="LiveId" clId="{58057273-0558-4D50-ACD2-E6AD54A59DF9}" dt="2023-10-10T19:34:45.767" v="222" actId="122"/>
          <ac:spMkLst>
            <pc:docMk/>
            <pc:sldMk cId="1498105588" sldId="256"/>
            <ac:spMk id="19" creationId="{E51322BF-C96C-1740-28C6-E6C613F097EC}"/>
          </ac:spMkLst>
        </pc:spChg>
        <pc:spChg chg="mod">
          <ac:chgData name="Bullen Family" userId="18d55031853d0802" providerId="LiveId" clId="{58057273-0558-4D50-ACD2-E6AD54A59DF9}" dt="2023-10-10T19:40:10.470" v="242" actId="20577"/>
          <ac:spMkLst>
            <pc:docMk/>
            <pc:sldMk cId="1498105588" sldId="256"/>
            <ac:spMk id="21" creationId="{4B4AFDB1-A307-75DA-2110-0CA568129DCB}"/>
          </ac:spMkLst>
        </pc:spChg>
        <pc:spChg chg="mod">
          <ac:chgData name="Bullen Family" userId="18d55031853d0802" providerId="LiveId" clId="{58057273-0558-4D50-ACD2-E6AD54A59DF9}" dt="2023-10-10T19:27:41.611" v="1" actId="1076"/>
          <ac:spMkLst>
            <pc:docMk/>
            <pc:sldMk cId="1498105588" sldId="256"/>
            <ac:spMk id="24" creationId="{40A91284-6AB2-D8CE-BE58-6AFC817A0ABA}"/>
          </ac:spMkLst>
        </pc:spChg>
        <pc:spChg chg="mod">
          <ac:chgData name="Bullen Family" userId="18d55031853d0802" providerId="LiveId" clId="{58057273-0558-4D50-ACD2-E6AD54A59DF9}" dt="2023-10-10T19:32:49.136" v="172" actId="113"/>
          <ac:spMkLst>
            <pc:docMk/>
            <pc:sldMk cId="1498105588" sldId="256"/>
            <ac:spMk id="30" creationId="{2119468D-D476-A799-5351-249688D95773}"/>
          </ac:spMkLst>
        </pc:spChg>
        <pc:spChg chg="mod">
          <ac:chgData name="Bullen Family" userId="18d55031853d0802" providerId="LiveId" clId="{58057273-0558-4D50-ACD2-E6AD54A59DF9}" dt="2023-10-10T19:39:59.659" v="240" actId="1076"/>
          <ac:spMkLst>
            <pc:docMk/>
            <pc:sldMk cId="1498105588" sldId="256"/>
            <ac:spMk id="1027" creationId="{340804AC-6369-1E44-5AC4-0C3CF83C78BF}"/>
          </ac:spMkLst>
        </pc:spChg>
        <pc:spChg chg="mod">
          <ac:chgData name="Bullen Family" userId="18d55031853d0802" providerId="LiveId" clId="{58057273-0558-4D50-ACD2-E6AD54A59DF9}" dt="2023-10-10T19:32:08.548" v="166" actId="255"/>
          <ac:spMkLst>
            <pc:docMk/>
            <pc:sldMk cId="1498105588" sldId="256"/>
            <ac:spMk id="1034" creationId="{9AA1A5FB-1F4A-6B9B-BE1C-84FCC129E9F1}"/>
          </ac:spMkLst>
        </pc:spChg>
        <pc:picChg chg="mod">
          <ac:chgData name="Bullen Family" userId="18d55031853d0802" providerId="LiveId" clId="{58057273-0558-4D50-ACD2-E6AD54A59DF9}" dt="2023-10-10T19:27:36.308" v="0" actId="1076"/>
          <ac:picMkLst>
            <pc:docMk/>
            <pc:sldMk cId="1498105588" sldId="256"/>
            <ac:picMk id="22" creationId="{BB677894-8DB3-CB69-734A-7BE69A069D7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F3967-FC44-1354-F82D-50A47BA63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0D121-0B3C-F717-6569-47FE8AF94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B394B-2109-68EB-D5D7-9506ABCE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DFED-68FE-47B4-8B00-0BF693A03621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23255-6A36-12EC-6F79-AE3A099D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4FAB3-62DA-26D9-E3D6-951BF002B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27AB-69C8-45BE-B0ED-93E0C1D8B10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94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401D0-5376-5A94-4146-C7D376336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25EFFB-8419-7694-BA02-87DB7775B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43A90-4D1D-6E29-3B6D-629985E9A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DFED-68FE-47B4-8B00-0BF693A03621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2BCE4-26C8-7974-078D-9E4796752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04991-41A1-D3DD-8356-8B7C71D2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27AB-69C8-45BE-B0ED-93E0C1D8B10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21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9E772A-985D-8FAA-4E01-67FB5EAC41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B0D9A-E450-56B1-707F-7F48C588B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41526-687A-833C-8AC0-CC30D2A5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DFED-68FE-47B4-8B00-0BF693A03621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8357A-038C-52EF-3F77-E3F8BD1AF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2BFA5-C66B-423B-2796-4871ADA97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27AB-69C8-45BE-B0ED-93E0C1D8B10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3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93321-E59D-A665-2E12-C4BD2EB54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E91C2-7AA8-051E-E46C-851FBCC6E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BEA1E-FF2C-1930-1C65-B28F53026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DFED-68FE-47B4-8B00-0BF693A03621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B48AF-0271-DC57-2D8D-6DBF9609D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B9BBE-E62D-E175-3ABA-2B6338D5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27AB-69C8-45BE-B0ED-93E0C1D8B10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13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505BA-6D22-B38B-0C28-0ABC55ACB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DE1C5-6EF4-E702-D061-1179B1E5F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4C155-1CAD-65D6-6659-5413E0C1B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DFED-68FE-47B4-8B00-0BF693A03621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BDF88-596C-837E-62F6-A2ED19FD7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738BE-9F5A-3BB4-F674-94BC39F9F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27AB-69C8-45BE-B0ED-93E0C1D8B10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62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50C51-D013-95B8-0DB4-CB4089917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8FCD5-3A02-DEB9-86E8-9630359C55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570B90-557A-5C67-BE58-309BF3D2D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C47DD-2573-F4B0-38A9-D8C77D50E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DFED-68FE-47B4-8B00-0BF693A03621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582CF6-0053-4B04-FE2A-94F808CE8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2916E-8035-B6EC-80D6-83B74A0EC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27AB-69C8-45BE-B0ED-93E0C1D8B10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4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B259B-20BA-708E-B82A-34FBA9448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DF9E08-9022-B62B-DE1D-C62BF8EBA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69183C-654F-99B4-A2D2-DC093EA96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2D80-AA1E-6D0E-9682-271BE5DA67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BFB748-DAF1-F91C-A5E3-4CF2B45609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1528BA-204A-648B-31CA-37F282DD1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DFED-68FE-47B4-8B00-0BF693A03621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7ED802-7901-DED8-B90C-59A128AAF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3D34C1-C98D-4CAF-B391-FF06505BE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27AB-69C8-45BE-B0ED-93E0C1D8B10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810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E7ACD-52F0-86D4-393F-2394755E6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73B672-B8CE-49C0-E55D-5C60F3F8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DFED-68FE-47B4-8B00-0BF693A03621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751EA2-B2E8-1273-0CA2-FF2CEF664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9FE11B-75D0-974F-3D20-46D309711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27AB-69C8-45BE-B0ED-93E0C1D8B10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273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22D8E2-AB04-6E5D-C644-2C95BBAB3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DFED-68FE-47B4-8B00-0BF693A03621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6F054-1A79-2992-2FD7-2B288057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88F398-BF7A-F87A-DB59-806912777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27AB-69C8-45BE-B0ED-93E0C1D8B10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39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EDDAB-7B1D-261B-10F0-04CDAD0B1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1393D-BD21-20F2-B528-EFB87B647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21D34E-0EE6-A901-5792-08DA1D720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B09C8-E64B-D3FB-F9C5-675B81A6E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DFED-68FE-47B4-8B00-0BF693A03621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A2DC6-29A2-0AF1-278B-912F3BEDF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EEFFE-2967-DB76-804E-B1D16BA4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27AB-69C8-45BE-B0ED-93E0C1D8B10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77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0E16C-357B-B544-8EF8-D0F538A49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0D8194-27E1-9C98-51A2-B0B16BB51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3E084-B4AF-D039-31BF-DF14EB5E0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4EA77-EDF9-EB27-A3D2-83B0BED17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DFED-68FE-47B4-8B00-0BF693A03621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93C20-D321-9F8D-D744-86F9422A9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F2045-FC0D-8C1F-FC86-ABDA75CF9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27AB-69C8-45BE-B0ED-93E0C1D8B10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23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918FE9-A03E-19DF-4261-82047FE47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E01BD-7126-2FE2-3E7A-203990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E9EA5-F62E-2D5F-0D72-FD0902444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8DFED-68FE-47B4-8B00-0BF693A03621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67621-C7CF-4276-2A2C-4D8429F726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52F3A-43D0-D93B-D6C1-FA2BC1325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527AB-69C8-45BE-B0ED-93E0C1D8B10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29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FYM2023@yahoo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1DEEB6-1933-A80B-E7C7-BF0CEBFFF131}"/>
              </a:ext>
            </a:extLst>
          </p:cNvPr>
          <p:cNvSpPr txBox="1"/>
          <p:nvPr/>
        </p:nvSpPr>
        <p:spPr>
          <a:xfrm>
            <a:off x="1621989" y="165567"/>
            <a:ext cx="89480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/>
              <a:t>Meifod presents a </a:t>
            </a:r>
            <a:r>
              <a:rPr lang="en-GB" sz="2500" b="1" i="1" dirty="0"/>
              <a:t>family spooktacular</a:t>
            </a:r>
            <a:endParaRPr lang="en-GB" sz="2500" b="1" dirty="0"/>
          </a:p>
          <a:p>
            <a:pPr algn="ctr"/>
            <a:r>
              <a:rPr lang="en-GB" b="1" dirty="0"/>
              <a:t>Tuesday 31</a:t>
            </a:r>
            <a:r>
              <a:rPr lang="en-GB" b="1" baseline="30000" dirty="0"/>
              <a:t>st</a:t>
            </a:r>
            <a:r>
              <a:rPr lang="en-GB" b="1" dirty="0"/>
              <a:t> October 2023 – Everyone welcome</a:t>
            </a:r>
          </a:p>
          <a:p>
            <a:pPr algn="ctr"/>
            <a:r>
              <a:rPr lang="en-GB" sz="2200" dirty="0"/>
              <a:t>The Barn – Kings Head Meifod SY22 6BY</a:t>
            </a:r>
          </a:p>
          <a:p>
            <a:pPr algn="ctr"/>
            <a:r>
              <a:rPr lang="en-GB" sz="1500" dirty="0"/>
              <a:t>Event is run by Beth Edwards, Cath Pritchard &amp; Jacqui Bullen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BA46F9-7C97-A474-867C-14A4E4812B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2373" y="1480991"/>
            <a:ext cx="2410161" cy="15718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039F51-9917-A085-5D6E-F4B8E515BE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8108" y="147355"/>
            <a:ext cx="1308699" cy="9420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0E8F472-39A7-166B-A28B-F96A86647A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193" y="165567"/>
            <a:ext cx="1400780" cy="9420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067C537-2E32-3BAF-F53C-557B055725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192" y="5768621"/>
            <a:ext cx="1461763" cy="9420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7B16D04-04D9-CB07-D70E-A92D9AFDD3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5045" y="5768620"/>
            <a:ext cx="1461763" cy="942025"/>
          </a:xfrm>
          <a:prstGeom prst="rect">
            <a:avLst/>
          </a:prstGeom>
        </p:spPr>
      </p:pic>
      <p:pic>
        <p:nvPicPr>
          <p:cNvPr id="1026" name="Picture 2" descr="spider web svg HALLOWEEN SVG HALLOWEEN Clipart Halloween image 1">
            <a:extLst>
              <a:ext uri="{FF2B5EF4-FFF2-40B4-BE49-F238E27FC236}">
                <a16:creationId xmlns:a16="http://schemas.microsoft.com/office/drawing/2014/main" id="{DF87A582-F289-FC45-D8A6-C85243EB7B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55932">
            <a:off x="8468621" y="733117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spider web svg HALLOWEEN SVG HALLOWEEN Clipart Halloween image 1">
            <a:extLst>
              <a:ext uri="{FF2B5EF4-FFF2-40B4-BE49-F238E27FC236}">
                <a16:creationId xmlns:a16="http://schemas.microsoft.com/office/drawing/2014/main" id="{9D154396-B594-EEB1-1610-E1FC3FA9B2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50557">
            <a:off x="2304204" y="78723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at Graphic instant download SVG and PNG files Great for image 1">
            <a:extLst>
              <a:ext uri="{FF2B5EF4-FFF2-40B4-BE49-F238E27FC236}">
                <a16:creationId xmlns:a16="http://schemas.microsoft.com/office/drawing/2014/main" id="{6A748CF4-0094-28C7-AAB4-B51D76537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953" y="220018"/>
            <a:ext cx="707746" cy="54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Bat Graphic instant download SVG and PNG files Great for image 1">
            <a:extLst>
              <a:ext uri="{FF2B5EF4-FFF2-40B4-BE49-F238E27FC236}">
                <a16:creationId xmlns:a16="http://schemas.microsoft.com/office/drawing/2014/main" id="{A52B4581-3C3B-492B-2826-30766E595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123" y="1201401"/>
            <a:ext cx="707746" cy="54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Bat Graphic instant download SVG and PNG files Great for image 1">
            <a:extLst>
              <a:ext uri="{FF2B5EF4-FFF2-40B4-BE49-F238E27FC236}">
                <a16:creationId xmlns:a16="http://schemas.microsoft.com/office/drawing/2014/main" id="{E6A20CD4-0C95-68D5-A559-1427F0478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98" y="192078"/>
            <a:ext cx="707746" cy="54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Bat Graphic instant download SVG and PNG files Great for image 1">
            <a:extLst>
              <a:ext uri="{FF2B5EF4-FFF2-40B4-BE49-F238E27FC236}">
                <a16:creationId xmlns:a16="http://schemas.microsoft.com/office/drawing/2014/main" id="{FCDDE087-3435-19AC-2B3F-4B9AD0D7D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516" y="1499794"/>
            <a:ext cx="707746" cy="54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Bat Graphic instant download SVG and PNG files Great for image 1">
            <a:extLst>
              <a:ext uri="{FF2B5EF4-FFF2-40B4-BE49-F238E27FC236}">
                <a16:creationId xmlns:a16="http://schemas.microsoft.com/office/drawing/2014/main" id="{1CE0DA5F-A7A8-A40B-DCB8-4C35CF960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5571" y="1178260"/>
            <a:ext cx="707746" cy="54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Bat Graphic instant download SVG and PNG files Great for image 1">
            <a:extLst>
              <a:ext uri="{FF2B5EF4-FFF2-40B4-BE49-F238E27FC236}">
                <a16:creationId xmlns:a16="http://schemas.microsoft.com/office/drawing/2014/main" id="{74321A0A-EB20-F9F8-3A31-4542F556F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849" y="1481866"/>
            <a:ext cx="707746" cy="54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range Pumpkin Autumn Vector Digital Image image 1">
            <a:extLst>
              <a:ext uri="{FF2B5EF4-FFF2-40B4-BE49-F238E27FC236}">
                <a16:creationId xmlns:a16="http://schemas.microsoft.com/office/drawing/2014/main" id="{AEE1A83B-2390-29AD-A2D7-88EB90F8C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963" y="3112162"/>
            <a:ext cx="4523632" cy="287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35B2448-9FD5-99BC-FC6D-E39E69CCE905}"/>
              </a:ext>
            </a:extLst>
          </p:cNvPr>
          <p:cNvSpPr txBox="1"/>
          <p:nvPr/>
        </p:nvSpPr>
        <p:spPr>
          <a:xfrm>
            <a:off x="4139808" y="3751221"/>
            <a:ext cx="365507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DISCO – 5.30-7.00pm</a:t>
            </a:r>
          </a:p>
          <a:p>
            <a:pPr algn="ctr"/>
            <a:r>
              <a:rPr lang="en-GB" sz="2400" b="1" dirty="0"/>
              <a:t>Age 3+ £3.50 per child</a:t>
            </a:r>
          </a:p>
          <a:p>
            <a:r>
              <a:rPr lang="en-GB" sz="1500" b="1" dirty="0"/>
              <a:t>Includes a hot spooky sausage dog in a roll, crisps &amp; drink. (pork sausage/white roll)</a:t>
            </a:r>
          </a:p>
          <a:p>
            <a:endParaRPr lang="en-GB" sz="800" b="1" dirty="0"/>
          </a:p>
          <a:p>
            <a:r>
              <a:rPr lang="en-GB" sz="1500" b="1" dirty="0"/>
              <a:t>Have fun, enjoy some dancing, fancy dress competition, and prizes at this family event!</a:t>
            </a:r>
          </a:p>
          <a:p>
            <a:endParaRPr lang="en-GB" sz="1500" b="1" dirty="0"/>
          </a:p>
          <a:p>
            <a:endParaRPr lang="en-GB" sz="1500" b="1" dirty="0"/>
          </a:p>
          <a:p>
            <a:endParaRPr lang="en-GB" sz="1500" b="1" dirty="0"/>
          </a:p>
          <a:p>
            <a:endParaRPr lang="en-GB" sz="2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1322BF-C96C-1740-28C6-E6C613F097EC}"/>
              </a:ext>
            </a:extLst>
          </p:cNvPr>
          <p:cNvSpPr txBox="1"/>
          <p:nvPr/>
        </p:nvSpPr>
        <p:spPr>
          <a:xfrm>
            <a:off x="1792941" y="5972414"/>
            <a:ext cx="860611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Parents/guardians - at the disco </a:t>
            </a:r>
            <a:r>
              <a:rPr lang="en-GB" sz="1500" b="1" u="sng" dirty="0"/>
              <a:t>you will need to remain on the premises to supervise your child.</a:t>
            </a:r>
            <a:r>
              <a:rPr lang="en-GB" sz="1500" b="1" dirty="0"/>
              <a:t> </a:t>
            </a:r>
          </a:p>
          <a:p>
            <a:pPr algn="ctr"/>
            <a:r>
              <a:rPr lang="en-GB" sz="1500" b="1" dirty="0"/>
              <a:t>The ‘tally ho’ next to the barn has a large seating area. </a:t>
            </a:r>
          </a:p>
          <a:p>
            <a:pPr algn="ctr"/>
            <a:r>
              <a:rPr lang="en-GB" sz="1500" b="1" dirty="0"/>
              <a:t>Refreshments will be available to purchase from the disco or the pub. Trail is approx. 45 mins**</a:t>
            </a:r>
            <a:r>
              <a:rPr lang="en-GB" sz="1200" b="1" dirty="0"/>
              <a:t>No refunds</a:t>
            </a:r>
            <a:r>
              <a:rPr lang="en-GB" sz="1500" b="1" dirty="0"/>
              <a:t>*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4AFDB1-A307-75DA-2110-0CA568129DCB}"/>
              </a:ext>
            </a:extLst>
          </p:cNvPr>
          <p:cNvSpPr txBox="1"/>
          <p:nvPr/>
        </p:nvSpPr>
        <p:spPr>
          <a:xfrm>
            <a:off x="9666027" y="2374482"/>
            <a:ext cx="24101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u="sng" dirty="0"/>
              <a:t>Please note - This is not a drop off session</a:t>
            </a:r>
            <a:r>
              <a:rPr lang="en-GB" b="1" dirty="0"/>
              <a:t> Limited places</a:t>
            </a:r>
          </a:p>
        </p:txBody>
      </p:sp>
      <p:pic>
        <p:nvPicPr>
          <p:cNvPr id="22" name="Picture 6" descr="Orange Pumpkin Autumn Vector Digital Image image 1">
            <a:extLst>
              <a:ext uri="{FF2B5EF4-FFF2-40B4-BE49-F238E27FC236}">
                <a16:creationId xmlns:a16="http://schemas.microsoft.com/office/drawing/2014/main" id="{BB677894-8DB3-CB69-734A-7BE69A069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869" y="2174007"/>
            <a:ext cx="2081674" cy="145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40A91284-6AB2-D8CE-BE58-6AFC817A0ABA}"/>
              </a:ext>
            </a:extLst>
          </p:cNvPr>
          <p:cNvSpPr txBox="1"/>
          <p:nvPr/>
        </p:nvSpPr>
        <p:spPr>
          <a:xfrm>
            <a:off x="7775202" y="2555678"/>
            <a:ext cx="176027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Under 3’s £2</a:t>
            </a:r>
          </a:p>
          <a:p>
            <a:pPr algn="ctr"/>
            <a:r>
              <a:rPr lang="en-GB" sz="1500" b="1" dirty="0"/>
              <a:t>mini hot spooky sausage dog &amp; drink </a:t>
            </a:r>
          </a:p>
          <a:p>
            <a:endParaRPr lang="en-GB" dirty="0"/>
          </a:p>
        </p:txBody>
      </p:sp>
      <p:pic>
        <p:nvPicPr>
          <p:cNvPr id="25" name="Picture 6" descr="Orange Pumpkin Autumn Vector Digital Image image 1">
            <a:extLst>
              <a:ext uri="{FF2B5EF4-FFF2-40B4-BE49-F238E27FC236}">
                <a16:creationId xmlns:a16="http://schemas.microsoft.com/office/drawing/2014/main" id="{87802B28-1CDA-25C0-D7F7-B8285D5EA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602" y="2245094"/>
            <a:ext cx="2081674" cy="145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CD27F6D8-6ADC-B84D-B236-A366C63FC36A}"/>
              </a:ext>
            </a:extLst>
          </p:cNvPr>
          <p:cNvSpPr txBox="1"/>
          <p:nvPr/>
        </p:nvSpPr>
        <p:spPr>
          <a:xfrm>
            <a:off x="2444508" y="2593653"/>
            <a:ext cx="18437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Adult entry FREE</a:t>
            </a:r>
          </a:p>
          <a:p>
            <a:pPr algn="ctr"/>
            <a:r>
              <a:rPr lang="en-GB" b="1" dirty="0"/>
              <a:t>Tea/coffee/cake  will be on sale</a:t>
            </a:r>
            <a:endParaRPr lang="en-GB" sz="1800" b="1" dirty="0"/>
          </a:p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19468D-D476-A799-5351-249688D95773}"/>
              </a:ext>
            </a:extLst>
          </p:cNvPr>
          <p:cNvSpPr txBox="1"/>
          <p:nvPr/>
        </p:nvSpPr>
        <p:spPr>
          <a:xfrm>
            <a:off x="175192" y="3355471"/>
            <a:ext cx="210230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/>
              <a:t>Pick up your </a:t>
            </a:r>
            <a:r>
              <a:rPr lang="en-GB" sz="1400" b="1" dirty="0"/>
              <a:t>FREE</a:t>
            </a:r>
            <a:r>
              <a:rPr lang="en-GB" sz="1400" dirty="0"/>
              <a:t> mini quiz sheet. Parents or guardians take your children on a walk around the village to solve the quiz clues … trick or treat. Why not come back and enjoy the disco!</a:t>
            </a:r>
          </a:p>
        </p:txBody>
      </p:sp>
      <p:cxnSp>
        <p:nvCxnSpPr>
          <p:cNvPr id="1024" name="Connector: Elbow 1023">
            <a:extLst>
              <a:ext uri="{FF2B5EF4-FFF2-40B4-BE49-F238E27FC236}">
                <a16:creationId xmlns:a16="http://schemas.microsoft.com/office/drawing/2014/main" id="{4E84125E-F646-3534-7509-4CB0EB80D0BF}"/>
              </a:ext>
            </a:extLst>
          </p:cNvPr>
          <p:cNvCxnSpPr>
            <a:cxnSpLocks/>
          </p:cNvCxnSpPr>
          <p:nvPr/>
        </p:nvCxnSpPr>
        <p:spPr>
          <a:xfrm>
            <a:off x="677115" y="5213540"/>
            <a:ext cx="1117522" cy="391596"/>
          </a:xfrm>
          <a:prstGeom prst="bentConnector3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7" name="TextBox 1026">
            <a:extLst>
              <a:ext uri="{FF2B5EF4-FFF2-40B4-BE49-F238E27FC236}">
                <a16:creationId xmlns:a16="http://schemas.microsoft.com/office/drawing/2014/main" id="{340804AC-6369-1E44-5AC4-0C3CF83C78BF}"/>
              </a:ext>
            </a:extLst>
          </p:cNvPr>
          <p:cNvSpPr txBox="1"/>
          <p:nvPr/>
        </p:nvSpPr>
        <p:spPr>
          <a:xfrm>
            <a:off x="9775289" y="3228001"/>
            <a:ext cx="21916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/>
              <a:t>Any style of fancy dress (optional)</a:t>
            </a:r>
          </a:p>
        </p:txBody>
      </p:sp>
      <p:sp>
        <p:nvSpPr>
          <p:cNvPr id="1029" name="Star: 5 Points 1028">
            <a:extLst>
              <a:ext uri="{FF2B5EF4-FFF2-40B4-BE49-F238E27FC236}">
                <a16:creationId xmlns:a16="http://schemas.microsoft.com/office/drawing/2014/main" id="{E69ECD29-501B-4D45-EC32-311EAD3DDD44}"/>
              </a:ext>
            </a:extLst>
          </p:cNvPr>
          <p:cNvSpPr/>
          <p:nvPr/>
        </p:nvSpPr>
        <p:spPr>
          <a:xfrm rot="1635874">
            <a:off x="10545601" y="1162397"/>
            <a:ext cx="1611918" cy="1134908"/>
          </a:xfrm>
          <a:prstGeom prst="star5">
            <a:avLst/>
          </a:prstGeom>
          <a:solidFill>
            <a:srgbClr val="F8970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chemeClr val="tx1"/>
                </a:solidFill>
              </a:rPr>
              <a:t>Free Trail</a:t>
            </a:r>
          </a:p>
        </p:txBody>
      </p:sp>
      <p:sp>
        <p:nvSpPr>
          <p:cNvPr id="1031" name="Rectangle 1030">
            <a:extLst>
              <a:ext uri="{FF2B5EF4-FFF2-40B4-BE49-F238E27FC236}">
                <a16:creationId xmlns:a16="http://schemas.microsoft.com/office/drawing/2014/main" id="{937C345A-4BA9-440A-62C9-9495978484E1}"/>
              </a:ext>
            </a:extLst>
          </p:cNvPr>
          <p:cNvSpPr/>
          <p:nvPr/>
        </p:nvSpPr>
        <p:spPr>
          <a:xfrm>
            <a:off x="8426488" y="3807834"/>
            <a:ext cx="3465186" cy="1876157"/>
          </a:xfrm>
          <a:prstGeom prst="rect">
            <a:avLst/>
          </a:prstGeom>
          <a:solidFill>
            <a:srgbClr val="F89708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Tickets available through event organiser’s; facebook, email – </a:t>
            </a:r>
            <a:r>
              <a:rPr lang="en-GB" sz="1200" b="1" dirty="0">
                <a:hlinkClick r:id="rId7"/>
              </a:rPr>
              <a:t>FYM2023@yahoo.com</a:t>
            </a:r>
            <a:r>
              <a:rPr lang="en-GB" sz="1200" b="1" dirty="0"/>
              <a:t> or Ysgol Meifod.</a:t>
            </a:r>
          </a:p>
          <a:p>
            <a:pPr algn="ctr"/>
            <a:endParaRPr lang="en-GB" sz="1200" b="1" dirty="0"/>
          </a:p>
          <a:p>
            <a:pPr algn="ctr"/>
            <a:r>
              <a:rPr lang="en-GB" sz="1200" b="1" dirty="0"/>
              <a:t>Food – If you’re a vegetarian, have an allergy or intolerance let us know when you book and we can try to accommodate.</a:t>
            </a:r>
          </a:p>
          <a:p>
            <a:pPr algn="ctr"/>
            <a:endParaRPr lang="en-GB" sz="1200" b="1" dirty="0"/>
          </a:p>
          <a:p>
            <a:pPr algn="ctr"/>
            <a:r>
              <a:rPr lang="en-GB" sz="1200" b="1" dirty="0"/>
              <a:t>Proceeds in aid of Ysgol Meifod</a:t>
            </a:r>
          </a:p>
        </p:txBody>
      </p:sp>
      <p:sp>
        <p:nvSpPr>
          <p:cNvPr id="1032" name="Rectangle 1031">
            <a:extLst>
              <a:ext uri="{FF2B5EF4-FFF2-40B4-BE49-F238E27FC236}">
                <a16:creationId xmlns:a16="http://schemas.microsoft.com/office/drawing/2014/main" id="{09AA9C92-DF92-07FE-7C2C-88A1D905D71A}"/>
              </a:ext>
            </a:extLst>
          </p:cNvPr>
          <p:cNvSpPr/>
          <p:nvPr/>
        </p:nvSpPr>
        <p:spPr>
          <a:xfrm>
            <a:off x="2396601" y="4079024"/>
            <a:ext cx="1121084" cy="1450188"/>
          </a:xfrm>
          <a:prstGeom prst="rect">
            <a:avLst/>
          </a:prstGeom>
          <a:solidFill>
            <a:srgbClr val="F89708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Disco </a:t>
            </a:r>
            <a:r>
              <a:rPr lang="en-GB" sz="2500" b="1" dirty="0"/>
              <a:t>Tickets</a:t>
            </a:r>
          </a:p>
          <a:p>
            <a:pPr algn="ctr"/>
            <a:r>
              <a:rPr lang="en-GB" sz="2500" b="1" dirty="0"/>
              <a:t>on sale now</a:t>
            </a:r>
          </a:p>
        </p:txBody>
      </p:sp>
      <p:sp>
        <p:nvSpPr>
          <p:cNvPr id="1034" name="TextBox 1033">
            <a:extLst>
              <a:ext uri="{FF2B5EF4-FFF2-40B4-BE49-F238E27FC236}">
                <a16:creationId xmlns:a16="http://schemas.microsoft.com/office/drawing/2014/main" id="{9AA1A5FB-1F4A-6B9B-BE1C-84FCC129E9F1}"/>
              </a:ext>
            </a:extLst>
          </p:cNvPr>
          <p:cNvSpPr txBox="1"/>
          <p:nvPr/>
        </p:nvSpPr>
        <p:spPr>
          <a:xfrm>
            <a:off x="88311" y="1978573"/>
            <a:ext cx="23378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Take a walk through the village. Trick or treat and do the mini quiz.</a:t>
            </a:r>
          </a:p>
          <a:p>
            <a:pPr algn="ctr"/>
            <a:endParaRPr lang="en-GB" sz="800" b="1" dirty="0"/>
          </a:p>
          <a:p>
            <a:pPr algn="ctr"/>
            <a:r>
              <a:rPr lang="en-GB" sz="1200" dirty="0"/>
              <a:t>Free quiz sheets are available at the barn </a:t>
            </a:r>
            <a:r>
              <a:rPr lang="en-GB" sz="1600" b="1" dirty="0"/>
              <a:t>4.00-5.00pm</a:t>
            </a:r>
          </a:p>
        </p:txBody>
      </p:sp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348860C7-24BD-890D-D77D-28AE7C5851E7}"/>
              </a:ext>
            </a:extLst>
          </p:cNvPr>
          <p:cNvCxnSpPr>
            <a:cxnSpLocks/>
          </p:cNvCxnSpPr>
          <p:nvPr/>
        </p:nvCxnSpPr>
        <p:spPr>
          <a:xfrm>
            <a:off x="290526" y="1312022"/>
            <a:ext cx="888837" cy="547574"/>
          </a:xfrm>
          <a:prstGeom prst="bentConnector3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105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303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Bullen Family</dc:creator>
  <cp:lastModifiedBy>Bullen Family</cp:lastModifiedBy>
  <cp:revision>5</cp:revision>
  <dcterms:created xsi:type="dcterms:W3CDTF">2023-10-09T20:11:48Z</dcterms:created>
  <dcterms:modified xsi:type="dcterms:W3CDTF">2023-10-10T19:40:14Z</dcterms:modified>
</cp:coreProperties>
</file>